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59" r:id="rId3"/>
    <p:sldId id="260" r:id="rId4"/>
    <p:sldId id="261" r:id="rId5"/>
    <p:sldId id="263" r:id="rId6"/>
    <p:sldId id="256" r:id="rId7"/>
    <p:sldId id="257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-1528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D61A-B6FE-E648-9039-F4853626DDDC}" type="datetimeFigureOut">
              <a:rPr lang="en-US" smtClean="0"/>
              <a:t>2.01.18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1440C-BA79-7542-95C0-4ED289C8F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959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D61A-B6FE-E648-9039-F4853626DDDC}" type="datetimeFigureOut">
              <a:rPr lang="en-US" smtClean="0"/>
              <a:t>2.01.18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1440C-BA79-7542-95C0-4ED289C8F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350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D61A-B6FE-E648-9039-F4853626DDDC}" type="datetimeFigureOut">
              <a:rPr lang="en-US" smtClean="0"/>
              <a:t>2.01.18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1440C-BA79-7542-95C0-4ED289C8F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631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D61A-B6FE-E648-9039-F4853626DDDC}" type="datetimeFigureOut">
              <a:rPr lang="en-US" smtClean="0"/>
              <a:t>2.01.18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1440C-BA79-7542-95C0-4ED289C8F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282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D61A-B6FE-E648-9039-F4853626DDDC}" type="datetimeFigureOut">
              <a:rPr lang="en-US" smtClean="0"/>
              <a:t>2.01.18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1440C-BA79-7542-95C0-4ED289C8F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3971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D61A-B6FE-E648-9039-F4853626DDDC}" type="datetimeFigureOut">
              <a:rPr lang="en-US" smtClean="0"/>
              <a:t>2.01.18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1440C-BA79-7542-95C0-4ED289C8F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312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D61A-B6FE-E648-9039-F4853626DDDC}" type="datetimeFigureOut">
              <a:rPr lang="en-US" smtClean="0"/>
              <a:t>2.01.18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1440C-BA79-7542-95C0-4ED289C8F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53482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D61A-B6FE-E648-9039-F4853626DDDC}" type="datetimeFigureOut">
              <a:rPr lang="en-US" smtClean="0"/>
              <a:t>2.01.18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1440C-BA79-7542-95C0-4ED289C8F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779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D61A-B6FE-E648-9039-F4853626DDDC}" type="datetimeFigureOut">
              <a:rPr lang="en-US" smtClean="0"/>
              <a:t>2.01.18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1440C-BA79-7542-95C0-4ED289C8F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2208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D61A-B6FE-E648-9039-F4853626DDDC}" type="datetimeFigureOut">
              <a:rPr lang="en-US" smtClean="0"/>
              <a:t>2.01.18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1440C-BA79-7542-95C0-4ED289C8F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364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1D61A-B6FE-E648-9039-F4853626DDDC}" type="datetimeFigureOut">
              <a:rPr lang="en-US" smtClean="0"/>
              <a:t>2.01.18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E1440C-BA79-7542-95C0-4ED289C8F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6621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1D61A-B6FE-E648-9039-F4853626DDDC}" type="datetimeFigureOut">
              <a:rPr lang="en-US" smtClean="0"/>
              <a:t>2.01.18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E1440C-BA79-7542-95C0-4ED289C8F9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635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5.emf"/><Relationship Id="rId3" Type="http://schemas.openxmlformats.org/officeDocument/2006/relationships/image" Target="../media/image6.e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ltinlogo kopya 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312" y="812800"/>
            <a:ext cx="1996028" cy="23114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72592" y="3403600"/>
            <a:ext cx="8013130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ALTINORDU FK</a:t>
            </a:r>
          </a:p>
          <a:p>
            <a:pPr algn="ctr"/>
            <a:r>
              <a:rPr lang="en-US" sz="3200" b="1" dirty="0" smtClean="0">
                <a:solidFill>
                  <a:srgbClr val="0000FF"/>
                </a:solidFill>
              </a:rPr>
              <a:t>ALTINORDU FUTBOL MESLEK OKULU (AFMO)</a:t>
            </a:r>
          </a:p>
          <a:p>
            <a:pPr algn="ctr"/>
            <a:r>
              <a:rPr lang="en-US" sz="3200" b="1" dirty="0" smtClean="0">
                <a:solidFill>
                  <a:srgbClr val="0000FF"/>
                </a:solidFill>
              </a:rPr>
              <a:t> EĞİTİM MÜFREDATI</a:t>
            </a:r>
          </a:p>
        </p:txBody>
      </p:sp>
    </p:spTree>
    <p:extLst>
      <p:ext uri="{BB962C8B-B14F-4D97-AF65-F5344CB8AC3E}">
        <p14:creationId xmlns:p14="http://schemas.microsoft.com/office/powerpoint/2010/main" val="1414006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33035"/>
            <a:ext cx="9144000" cy="5534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70858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282700"/>
            <a:ext cx="9144000" cy="42709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9096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97000"/>
            <a:ext cx="9144000" cy="40403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0912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ltinlogo kopya 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312" y="812800"/>
            <a:ext cx="1996028" cy="23114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65364" y="3403600"/>
            <a:ext cx="7827584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FF0000"/>
                </a:solidFill>
              </a:rPr>
              <a:t>ALTINORDU FK</a:t>
            </a:r>
          </a:p>
          <a:p>
            <a:pPr algn="ctr"/>
            <a:r>
              <a:rPr lang="en-US" sz="3200" b="1" dirty="0" smtClean="0">
                <a:solidFill>
                  <a:srgbClr val="0000FF"/>
                </a:solidFill>
              </a:rPr>
              <a:t>ALTINORDU FUTBOL MESLEK OKULU (AFMO)</a:t>
            </a:r>
          </a:p>
          <a:p>
            <a:pPr algn="ctr"/>
            <a:r>
              <a:rPr lang="en-US" sz="3200" b="1" dirty="0" smtClean="0">
                <a:solidFill>
                  <a:srgbClr val="0000FF"/>
                </a:solidFill>
              </a:rPr>
              <a:t> NOT VERME SİSTEMİ</a:t>
            </a:r>
            <a:endParaRPr lang="en-US" sz="32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38930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726" y="1054100"/>
            <a:ext cx="4445000" cy="47371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46960" y="1054100"/>
            <a:ext cx="4445000" cy="4279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8279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4800" y="2362200"/>
            <a:ext cx="5994400" cy="2120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17412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25</Words>
  <Application>Microsoft Macintosh PowerPoint</Application>
  <PresentationFormat>On-screen Show (4:3)</PresentationFormat>
  <Paragraphs>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Uğur Atik</dc:creator>
  <cp:lastModifiedBy>Uğur Atik</cp:lastModifiedBy>
  <cp:revision>4</cp:revision>
  <dcterms:created xsi:type="dcterms:W3CDTF">2018-01-02T06:19:51Z</dcterms:created>
  <dcterms:modified xsi:type="dcterms:W3CDTF">2018-01-02T06:39:46Z</dcterms:modified>
</cp:coreProperties>
</file>